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4"/>
  </p:notesMasterIdLst>
  <p:sldIdLst>
    <p:sldId id="256" r:id="rId2"/>
    <p:sldId id="272" r:id="rId3"/>
    <p:sldId id="257" r:id="rId4"/>
    <p:sldId id="258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2320A-5C52-4B4A-B376-4EB5779FA103}" type="datetimeFigureOut">
              <a:rPr lang="en-GB" smtClean="0"/>
              <a:t>28/02/2020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B6C4E-9687-4EDC-B69A-C02232AB5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8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EF7B-36B8-4D9C-A830-2EA9794870A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49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5EF7B-36B8-4D9C-A830-2EA9794870A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406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65B8B-1DF0-481C-938C-2160B68A47E5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Simultaneous Equations</a:t>
            </a:r>
          </a:p>
        </p:txBody>
      </p:sp>
    </p:spTree>
    <p:extLst>
      <p:ext uri="{BB962C8B-B14F-4D97-AF65-F5344CB8AC3E}">
        <p14:creationId xmlns:p14="http://schemas.microsoft.com/office/powerpoint/2010/main" val="77085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754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2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4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01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4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2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7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6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7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8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9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Area, perimeter and volume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Sally Anne Grimley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904" y="553926"/>
            <a:ext cx="7914454" cy="349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46" t="73277" r="64871" b="3084"/>
          <a:stretch/>
        </p:blipFill>
        <p:spPr>
          <a:xfrm>
            <a:off x="5329610" y="163094"/>
            <a:ext cx="6768172" cy="2538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007" y="2806262"/>
            <a:ext cx="5252873" cy="3934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17" y="1140912"/>
            <a:ext cx="3605541" cy="31204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43674" y="4261403"/>
            <a:ext cx="33768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is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volume?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28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6" t="14574" r="64871" b="3084"/>
          <a:stretch/>
        </p:blipFill>
        <p:spPr>
          <a:xfrm>
            <a:off x="3689996" y="0"/>
            <a:ext cx="5163670" cy="674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56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7156" y="1350809"/>
            <a:ext cx="3937688" cy="39703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white"/>
                </a:solidFill>
              </a:rPr>
              <a:t>Entry 3 Objectives:</a:t>
            </a:r>
          </a:p>
          <a:p>
            <a:r>
              <a:rPr lang="en-GB" b="1" dirty="0">
                <a:solidFill>
                  <a:prstClr val="white"/>
                </a:solidFill>
              </a:rPr>
              <a:t>All Learners will be able to: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prstClr val="white"/>
                </a:solidFill>
              </a:rPr>
              <a:t>Calculate the perimeter of a shape with straight edges.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>
                <a:solidFill>
                  <a:prstClr val="white"/>
                </a:solidFill>
              </a:rPr>
              <a:t>Calculate the area of a 2D shape with straight edges.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>
              <a:solidFill>
                <a:prstClr val="white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>
              <a:solidFill>
                <a:prstClr val="white"/>
              </a:solidFill>
            </a:endParaRPr>
          </a:p>
          <a:p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0" y="1"/>
            <a:ext cx="12192000" cy="1011654"/>
          </a:xfrm>
          <a:prstGeom prst="homePlate">
            <a:avLst/>
          </a:prstGeom>
          <a:solidFill>
            <a:srgbClr val="3366FF"/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b="1" u="sng" dirty="0">
                <a:solidFill>
                  <a:prstClr val="white"/>
                </a:solidFill>
                <a:latin typeface="Comic Sans MS" panose="030F0702030302020204" pitchFamily="66" charset="0"/>
              </a:rPr>
              <a:t>Lesson Aim:</a:t>
            </a:r>
            <a:r>
              <a:rPr lang="en-US" sz="2800" dirty="0">
                <a:solidFill>
                  <a:prstClr val="white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prstClr val="white"/>
                </a:solidFill>
                <a:latin typeface="Comic Sans MS" panose="030F0702030302020204" pitchFamily="66" charset="0"/>
              </a:rPr>
              <a:t>To be able to interpret scale measurements and use given information to carry out scale drawings.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828288"/>
            <a:ext cx="12192000" cy="3029711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457200"/>
            <a:endParaRPr lang="en-US" dirty="0">
              <a:solidFill>
                <a:prstClr val="white"/>
              </a:solidFill>
              <a:latin typeface="Comic Sans MS" panose="030F0702030302020204" pitchFamily="66" charset="0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5575" y="4059531"/>
            <a:ext cx="1061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b="1" dirty="0">
                <a:solidFill>
                  <a:prstClr val="white"/>
                </a:solidFill>
                <a:cs typeface="Arial" panose="020B0604020202020204" pitchFamily="34" charset="0"/>
              </a:rPr>
              <a:t>Key activities today: Key tasks/outcomes today will look like this: </a:t>
            </a:r>
          </a:p>
        </p:txBody>
      </p:sp>
      <p:sp>
        <p:nvSpPr>
          <p:cNvPr id="3" name="AutoShape 2" descr="Image result for scal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246" t="14574" r="64871" b="3084"/>
          <a:stretch/>
        </p:blipFill>
        <p:spPr>
          <a:xfrm>
            <a:off x="7704948" y="3922742"/>
            <a:ext cx="2174776" cy="28408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808" y="4455333"/>
            <a:ext cx="4103484" cy="230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4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8E037-2401-4459-BF02-BEA870E8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2" y="238540"/>
            <a:ext cx="3856383" cy="1505158"/>
          </a:xfrm>
        </p:spPr>
        <p:txBody>
          <a:bodyPr/>
          <a:lstStyle/>
          <a:p>
            <a:r>
              <a:rPr lang="en-GB" u="sng" dirty="0"/>
              <a:t>Common Shape and Space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59ABB7-36E4-4A67-9753-56849CA98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33" t="24133" r="59250" b="5515"/>
          <a:stretch/>
        </p:blipFill>
        <p:spPr>
          <a:xfrm>
            <a:off x="3932796" y="1487139"/>
            <a:ext cx="3748471" cy="4810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DBB768-84BD-401E-A5D8-D80CAED79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91" t="32017" r="59941" b="19764"/>
          <a:stretch/>
        </p:blipFill>
        <p:spPr>
          <a:xfrm>
            <a:off x="76413" y="2101505"/>
            <a:ext cx="3856383" cy="35818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B49EEB-C73D-4C8D-96CD-3F86D8D986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92" t="22110" r="59565" b="11809"/>
          <a:stretch/>
        </p:blipFill>
        <p:spPr>
          <a:xfrm>
            <a:off x="7837194" y="1179443"/>
            <a:ext cx="4280239" cy="53751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A62F29-4451-46CD-A890-470869BE63DF}"/>
              </a:ext>
            </a:extLst>
          </p:cNvPr>
          <p:cNvSpPr txBox="1"/>
          <p:nvPr/>
        </p:nvSpPr>
        <p:spPr>
          <a:xfrm>
            <a:off x="1580129" y="173793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Entry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ABC7F-774C-4233-91B0-BE7D839B4982}"/>
              </a:ext>
            </a:extLst>
          </p:cNvPr>
          <p:cNvSpPr txBox="1"/>
          <p:nvPr/>
        </p:nvSpPr>
        <p:spPr>
          <a:xfrm>
            <a:off x="5510001" y="1174688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Entry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B2716-28E1-4032-BDD9-A4C771430AA7}"/>
              </a:ext>
            </a:extLst>
          </p:cNvPr>
          <p:cNvSpPr txBox="1"/>
          <p:nvPr/>
        </p:nvSpPr>
        <p:spPr>
          <a:xfrm>
            <a:off x="9552838" y="805356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Entry 3</a:t>
            </a:r>
          </a:p>
        </p:txBody>
      </p:sp>
    </p:spTree>
    <p:extLst>
      <p:ext uri="{BB962C8B-B14F-4D97-AF65-F5344CB8AC3E}">
        <p14:creationId xmlns:p14="http://schemas.microsoft.com/office/powerpoint/2010/main" val="2914834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411" y="502501"/>
            <a:ext cx="9720072" cy="1499616"/>
          </a:xfrm>
        </p:spPr>
        <p:txBody>
          <a:bodyPr/>
          <a:lstStyle/>
          <a:p>
            <a:r>
              <a:rPr lang="en-GB" dirty="0"/>
              <a:t>SQUAREs- STRAIGHT EDGES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5" y="1857758"/>
            <a:ext cx="6015910" cy="4427203"/>
          </a:xfrm>
        </p:spPr>
      </p:pic>
      <p:sp>
        <p:nvSpPr>
          <p:cNvPr id="5" name="Rectangle 4"/>
          <p:cNvSpPr/>
          <p:nvPr/>
        </p:nvSpPr>
        <p:spPr>
          <a:xfrm>
            <a:off x="8050924" y="801469"/>
            <a:ext cx="3195145" cy="2680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179" y="2819399"/>
            <a:ext cx="1032641" cy="103264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7935310" y="609600"/>
            <a:ext cx="10510" cy="2007476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050924" y="609600"/>
            <a:ext cx="33002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1361683" y="725214"/>
            <a:ext cx="31531" cy="28903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8050924" y="3605048"/>
            <a:ext cx="3195145" cy="10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13179" y="4162097"/>
            <a:ext cx="46692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Lionel walks around the edge of the park. To calculate the distance he has walked (PERIMETER) he would add all of the sides together.</a:t>
            </a:r>
          </a:p>
          <a:p>
            <a:endParaRPr lang="en-GB" dirty="0"/>
          </a:p>
          <a:p>
            <a:r>
              <a:rPr lang="en-GB" dirty="0"/>
              <a:t>20m + 15m + 20m + 15m = 70m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50924" y="200403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46979" y="202555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38821" y="815711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98253" y="3028557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15m</a:t>
            </a:r>
          </a:p>
        </p:txBody>
      </p:sp>
    </p:spTree>
    <p:extLst>
      <p:ext uri="{BB962C8B-B14F-4D97-AF65-F5344CB8AC3E}">
        <p14:creationId xmlns:p14="http://schemas.microsoft.com/office/powerpoint/2010/main" val="1846500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2" y="290927"/>
            <a:ext cx="5658402" cy="4609881"/>
          </a:xfrm>
        </p:spPr>
      </p:pic>
      <p:sp>
        <p:nvSpPr>
          <p:cNvPr id="5" name="TextBox 4"/>
          <p:cNvSpPr txBox="1"/>
          <p:nvPr/>
        </p:nvSpPr>
        <p:spPr>
          <a:xfrm>
            <a:off x="430925" y="4996580"/>
            <a:ext cx="2238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Shapes can be all different sizes and may have some measurements missing!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766" y="1166942"/>
            <a:ext cx="4417593" cy="28578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9406759" y="4141076"/>
            <a:ext cx="0" cy="759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450317" y="4900808"/>
            <a:ext cx="19233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would this edge of the shape measure?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597" y="4973362"/>
            <a:ext cx="1555711" cy="1555711"/>
          </a:xfrm>
          <a:prstGeom prst="rect">
            <a:avLst/>
          </a:prstGeom>
        </p:spPr>
      </p:pic>
      <p:sp>
        <p:nvSpPr>
          <p:cNvPr id="11" name="Up Arrow 10"/>
          <p:cNvSpPr/>
          <p:nvPr/>
        </p:nvSpPr>
        <p:spPr>
          <a:xfrm>
            <a:off x="2744516" y="4900808"/>
            <a:ext cx="683172" cy="13201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7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9"/>
          <p:cNvSpPr txBox="1">
            <a:spLocks noChangeArrowheads="1"/>
          </p:cNvSpPr>
          <p:nvPr/>
        </p:nvSpPr>
        <p:spPr bwMode="auto">
          <a:xfrm>
            <a:off x="1725068" y="44625"/>
            <a:ext cx="874186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Drawings – Activity</a:t>
            </a:r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717" y="851921"/>
            <a:ext cx="5343090" cy="590931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Entry 3</a:t>
            </a: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0" descr="Calculator 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24" y="88542"/>
            <a:ext cx="553858" cy="6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&quot;No&quot; Symbol 31"/>
          <p:cNvSpPr/>
          <p:nvPr/>
        </p:nvSpPr>
        <p:spPr>
          <a:xfrm>
            <a:off x="1603024" y="131841"/>
            <a:ext cx="676552" cy="589564"/>
          </a:xfrm>
          <a:prstGeom prst="noSmoking">
            <a:avLst>
              <a:gd name="adj" fmla="val 1004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773417" y="5633358"/>
            <a:ext cx="216024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Don’t forget to show the unit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062" y="2194560"/>
            <a:ext cx="75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79037" y="2113723"/>
            <a:ext cx="829301" cy="787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927775" y="4980083"/>
            <a:ext cx="829301" cy="787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4"/>
          <a:srcRect l="-393" t="31745" r="39304" b="30370"/>
          <a:stretch/>
        </p:blipFill>
        <p:spPr>
          <a:xfrm>
            <a:off x="220717" y="1956626"/>
            <a:ext cx="4572001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941" t="29152" r="39530" b="27773"/>
          <a:stretch/>
        </p:blipFill>
        <p:spPr>
          <a:xfrm>
            <a:off x="610871" y="3871707"/>
            <a:ext cx="4649282" cy="18711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3216" y="1309329"/>
            <a:ext cx="4529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 out the perimeter of the following shapes</a:t>
            </a:r>
          </a:p>
        </p:txBody>
      </p:sp>
    </p:spTree>
    <p:extLst>
      <p:ext uri="{BB962C8B-B14F-4D97-AF65-F5344CB8AC3E}">
        <p14:creationId xmlns:p14="http://schemas.microsoft.com/office/powerpoint/2010/main" val="196502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eparation 7"/>
          <p:cNvSpPr/>
          <p:nvPr/>
        </p:nvSpPr>
        <p:spPr>
          <a:xfrm>
            <a:off x="4542766" y="5171854"/>
            <a:ext cx="2791153" cy="1188433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lowchart: Preparation 6"/>
          <p:cNvSpPr/>
          <p:nvPr/>
        </p:nvSpPr>
        <p:spPr>
          <a:xfrm>
            <a:off x="4469634" y="3873389"/>
            <a:ext cx="2791153" cy="1188433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38" y="3668110"/>
            <a:ext cx="4006002" cy="3007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44" y="677917"/>
            <a:ext cx="9296400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99"/>
          <a:stretch/>
        </p:blipFill>
        <p:spPr>
          <a:xfrm>
            <a:off x="857250" y="3873389"/>
            <a:ext cx="3771900" cy="25969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2717" y="5444358"/>
            <a:ext cx="245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2D shapes are followed by = 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8633" y="4070158"/>
            <a:ext cx="2459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3D shapes are followed by = ³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234152" y="2375338"/>
            <a:ext cx="451945" cy="557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0079421" y="2375338"/>
            <a:ext cx="63062" cy="557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460124" y="13764"/>
            <a:ext cx="1561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Area</a:t>
            </a:r>
          </a:p>
        </p:txBody>
      </p:sp>
    </p:spTree>
    <p:extLst>
      <p:ext uri="{BB962C8B-B14F-4D97-AF65-F5344CB8AC3E}">
        <p14:creationId xmlns:p14="http://schemas.microsoft.com/office/powerpoint/2010/main" val="14538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628" y="1538645"/>
            <a:ext cx="7328959" cy="47412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8300" y="518425"/>
            <a:ext cx="517962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would you 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calculate the area</a:t>
            </a:r>
          </a:p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 this shape?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4" y="2913335"/>
            <a:ext cx="1555711" cy="155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3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88" y="380091"/>
            <a:ext cx="7328959" cy="474128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783724" y="2979682"/>
            <a:ext cx="10510" cy="2123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806965" y="2915885"/>
            <a:ext cx="10510" cy="21230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25476" y="3792764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4m x 4m = 16m²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7473" y="5139981"/>
            <a:ext cx="2279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4m + 4m + 4m = 12m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3952" y="3163614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8m x 4m = 32m²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57264" y="3792764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4m x 4m = 16m²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65628" y="5324647"/>
            <a:ext cx="2925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16m² + 32m² + 16m²</a:t>
            </a:r>
          </a:p>
          <a:p>
            <a:r>
              <a:rPr lang="en-GB" sz="2400" dirty="0">
                <a:solidFill>
                  <a:srgbClr val="FF0000"/>
                </a:solidFill>
              </a:rPr>
              <a:t>= 64m²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352197" y="4630965"/>
            <a:ext cx="1692166" cy="509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092896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9"/>
          <p:cNvSpPr txBox="1">
            <a:spLocks noChangeArrowheads="1"/>
          </p:cNvSpPr>
          <p:nvPr/>
        </p:nvSpPr>
        <p:spPr bwMode="auto">
          <a:xfrm>
            <a:off x="1725068" y="44625"/>
            <a:ext cx="8741861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 Drawings – Activity</a:t>
            </a:r>
            <a:endParaRPr lang="en-US" sz="240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312" y="851921"/>
            <a:ext cx="5343090" cy="590931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Entry 3</a:t>
            </a: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40" descr="Calculator 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024" y="88542"/>
            <a:ext cx="553858" cy="6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&quot;No&quot; Symbol 31"/>
          <p:cNvSpPr/>
          <p:nvPr/>
        </p:nvSpPr>
        <p:spPr>
          <a:xfrm>
            <a:off x="1603024" y="131841"/>
            <a:ext cx="676552" cy="589564"/>
          </a:xfrm>
          <a:prstGeom prst="noSmoking">
            <a:avLst>
              <a:gd name="adj" fmla="val 10047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4062" y="2194560"/>
            <a:ext cx="75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79037" y="2113723"/>
            <a:ext cx="829301" cy="787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927775" y="4980083"/>
            <a:ext cx="829301" cy="787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13" y="895221"/>
            <a:ext cx="4022524" cy="56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83</TotalTime>
  <Words>242</Words>
  <Application>Microsoft Office PowerPoint</Application>
  <PresentationFormat>Widescreen</PresentationFormat>
  <Paragraphs>89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Comic Sans MS</vt:lpstr>
      <vt:lpstr>Tw Cen MT</vt:lpstr>
      <vt:lpstr>Tw Cen MT Condensed</vt:lpstr>
      <vt:lpstr>Wingdings</vt:lpstr>
      <vt:lpstr>Wingdings 3</vt:lpstr>
      <vt:lpstr>Integral</vt:lpstr>
      <vt:lpstr>Area, perimeter and volume</vt:lpstr>
      <vt:lpstr>Common Shape and Space</vt:lpstr>
      <vt:lpstr>SQUAREs- STRAIGHT EDGES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Selby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Area, perimeter and volume</dc:title>
  <dc:creator>Grimley, Sally-Anne</dc:creator>
  <cp:lastModifiedBy>Sally-Anne Grimley</cp:lastModifiedBy>
  <cp:revision>19</cp:revision>
  <dcterms:created xsi:type="dcterms:W3CDTF">2018-10-31T13:12:41Z</dcterms:created>
  <dcterms:modified xsi:type="dcterms:W3CDTF">2020-02-28T13:23:40Z</dcterms:modified>
</cp:coreProperties>
</file>