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</p:sldMasterIdLst>
  <p:sldIdLst>
    <p:sldId id="256" r:id="rId6"/>
    <p:sldId id="269" r:id="rId7"/>
    <p:sldId id="274" r:id="rId8"/>
    <p:sldId id="656" r:id="rId9"/>
    <p:sldId id="657" r:id="rId10"/>
    <p:sldId id="658" r:id="rId11"/>
    <p:sldId id="659" r:id="rId12"/>
    <p:sldId id="660" r:id="rId13"/>
    <p:sldId id="661" r:id="rId14"/>
    <p:sldId id="662" r:id="rId15"/>
    <p:sldId id="666" r:id="rId16"/>
    <p:sldId id="663" r:id="rId17"/>
    <p:sldId id="664" r:id="rId18"/>
    <p:sldId id="66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8FB3AC-F219-D9FE-2CDD-40E10B93D3EC}" v="6" dt="2019-10-10T09:49:41.391"/>
    <p1510:client id="{D533073D-001E-71D4-8B55-25D3FEAFEB48}" v="11" dt="2020-02-09T16:26:20.1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5C7134A-ABEA-48AB-8AEE-B2A0788B7B2B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86C48757-33AA-4C64-A2F2-511721F3B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399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134A-ABEA-48AB-8AEE-B2A0788B7B2B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8757-33AA-4C64-A2F2-511721F3B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851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134A-ABEA-48AB-8AEE-B2A0788B7B2B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8757-33AA-4C64-A2F2-511721F3B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119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134A-ABEA-48AB-8AEE-B2A0788B7B2B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8757-33AA-4C64-A2F2-511721F3B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477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134A-ABEA-48AB-8AEE-B2A0788B7B2B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8757-33AA-4C64-A2F2-511721F3B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965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134A-ABEA-48AB-8AEE-B2A0788B7B2B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8757-33AA-4C64-A2F2-511721F3B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286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134A-ABEA-48AB-8AEE-B2A0788B7B2B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8757-33AA-4C64-A2F2-511721F3B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024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5C7134A-ABEA-48AB-8AEE-B2A0788B7B2B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8757-33AA-4C64-A2F2-511721F3B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091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5C7134A-ABEA-48AB-8AEE-B2A0788B7B2B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8757-33AA-4C64-A2F2-511721F3B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578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134A-ABEA-48AB-8AEE-B2A0788B7B2B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8757-33AA-4C64-A2F2-511721F3B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835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134A-ABEA-48AB-8AEE-B2A0788B7B2B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8757-33AA-4C64-A2F2-511721F3B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7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134A-ABEA-48AB-8AEE-B2A0788B7B2B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8757-33AA-4C64-A2F2-511721F3B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836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134A-ABEA-48AB-8AEE-B2A0788B7B2B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8757-33AA-4C64-A2F2-511721F3B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628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134A-ABEA-48AB-8AEE-B2A0788B7B2B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8757-33AA-4C64-A2F2-511721F3B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467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134A-ABEA-48AB-8AEE-B2A0788B7B2B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8757-33AA-4C64-A2F2-511721F3B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885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134A-ABEA-48AB-8AEE-B2A0788B7B2B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8757-33AA-4C64-A2F2-511721F3B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729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134A-ABEA-48AB-8AEE-B2A0788B7B2B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48757-33AA-4C64-A2F2-511721F3B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803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5C7134A-ABEA-48AB-8AEE-B2A0788B7B2B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86C48757-33AA-4C64-A2F2-511721F3B0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130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TCGuAdbQK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F7F34-BD1A-4047-84E1-D1EF4B40BE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7848" y="1783959"/>
            <a:ext cx="5224030" cy="2889114"/>
          </a:xfrm>
        </p:spPr>
        <p:txBody>
          <a:bodyPr anchor="b">
            <a:normAutofit/>
          </a:bodyPr>
          <a:lstStyle/>
          <a:p>
            <a:pPr algn="l"/>
            <a:r>
              <a:rPr lang="en-GB" sz="4400" dirty="0">
                <a:solidFill>
                  <a:schemeClr val="bg1"/>
                </a:solidFill>
              </a:rPr>
              <a:t>Entry 1 Entry 2 Entry 3 Functional Skills Maths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0002A3-4A8C-4E91-95D8-2BAE197D2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67848" y="4806646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en-GB" sz="2000" dirty="0">
                <a:solidFill>
                  <a:schemeClr val="bg1"/>
                </a:solidFill>
              </a:rPr>
              <a:t>Introduction</a:t>
            </a:r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108CBD3B-F6F5-45AD-BB7D-D80146DBC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0037" y="1204594"/>
            <a:ext cx="4047843" cy="404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879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3FB5A5-15EA-4683-A384-5EBE4CAB90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78" t="17270" r="25568" b="10126"/>
          <a:stretch/>
        </p:blipFill>
        <p:spPr>
          <a:xfrm>
            <a:off x="2055668" y="-41996"/>
            <a:ext cx="9164782" cy="70283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899E79-F4A3-45BD-B5B4-6821CA420301}"/>
              </a:ext>
            </a:extLst>
          </p:cNvPr>
          <p:cNvSpPr txBox="1"/>
          <p:nvPr/>
        </p:nvSpPr>
        <p:spPr>
          <a:xfrm>
            <a:off x="7739270" y="4098234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https://www.youtube.com/watch?v=VTCGuAdbQKE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5534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97C7D-110E-467D-AB2A-8ACA17357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A9F5EE-C36A-47F1-8DF6-0F84C10C6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513" y="419100"/>
            <a:ext cx="4650294" cy="6019800"/>
          </a:xfrm>
        </p:spPr>
      </p:pic>
    </p:spTree>
    <p:extLst>
      <p:ext uri="{BB962C8B-B14F-4D97-AF65-F5344CB8AC3E}">
        <p14:creationId xmlns:p14="http://schemas.microsoft.com/office/powerpoint/2010/main" val="1257852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D4BD4-BD44-4E96-88E7-71A8ADF7A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84287-2118-4E07-B5B7-C6AE6592C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BDF8C6-8669-46D4-ACC8-2D95BFFE26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23" t="17057" r="23636" b="13858"/>
          <a:stretch/>
        </p:blipFill>
        <p:spPr>
          <a:xfrm>
            <a:off x="1801091" y="701889"/>
            <a:ext cx="7827818" cy="545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27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FC8EC-817D-46A6-8D6D-E89F249A4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WORKING OUT: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517097-339A-495E-9C23-E4FB584C5154}"/>
              </a:ext>
            </a:extLst>
          </p:cNvPr>
          <p:cNvSpPr txBox="1"/>
          <p:nvPr/>
        </p:nvSpPr>
        <p:spPr>
          <a:xfrm>
            <a:off x="2618509" y="2784764"/>
            <a:ext cx="41979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18</a:t>
            </a:r>
          </a:p>
          <a:p>
            <a:r>
              <a:rPr lang="en-GB" sz="4800" dirty="0"/>
              <a:t>16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787804F-9564-4575-A7BF-494D6AD13E4A}"/>
              </a:ext>
            </a:extLst>
          </p:cNvPr>
          <p:cNvCxnSpPr/>
          <p:nvPr/>
        </p:nvCxnSpPr>
        <p:spPr>
          <a:xfrm>
            <a:off x="2216727" y="4211782"/>
            <a:ext cx="127461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20AAF3E-A3F7-4418-B1FB-06A84C223A52}"/>
              </a:ext>
            </a:extLst>
          </p:cNvPr>
          <p:cNvSpPr txBox="1"/>
          <p:nvPr/>
        </p:nvSpPr>
        <p:spPr>
          <a:xfrm>
            <a:off x="2050473" y="3574473"/>
            <a:ext cx="67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998947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EB480-1045-49CA-B9C9-5E391B0EF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C49024D-0A85-4E88-AC92-F57043322B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289" y="267978"/>
            <a:ext cx="5135047" cy="6322043"/>
          </a:xfrm>
        </p:spPr>
      </p:pic>
    </p:spTree>
    <p:extLst>
      <p:ext uri="{BB962C8B-B14F-4D97-AF65-F5344CB8AC3E}">
        <p14:creationId xmlns:p14="http://schemas.microsoft.com/office/powerpoint/2010/main" val="2855810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594C1-1372-4279-B27E-B6E59D976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Qualification structure: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C5FE4-BB80-42A3-94A5-D071B96B7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controlled assessment is divided into 2 sections:</a:t>
            </a:r>
            <a:br>
              <a:rPr lang="en-GB" dirty="0"/>
            </a:br>
            <a:br>
              <a:rPr lang="en-GB" dirty="0"/>
            </a:br>
            <a:r>
              <a:rPr lang="en-GB" dirty="0"/>
              <a:t>• Section A: The non-calculator section</a:t>
            </a:r>
            <a:br>
              <a:rPr lang="en-GB" dirty="0"/>
            </a:br>
            <a:r>
              <a:rPr lang="en-GB" dirty="0"/>
              <a:t>• Section B: The calculator section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B61BB0-303F-4663-A3B1-84D788E304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52" t="50000" r="24456" b="34245"/>
          <a:stretch/>
        </p:blipFill>
        <p:spPr>
          <a:xfrm>
            <a:off x="967408" y="4263887"/>
            <a:ext cx="10031895" cy="160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1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A1C6F8-E303-466A-B00F-578C6E7B0D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32" y="2373793"/>
            <a:ext cx="10898135" cy="3966921"/>
          </a:xfrm>
        </p:spPr>
      </p:pic>
    </p:spTree>
    <p:extLst>
      <p:ext uri="{BB962C8B-B14F-4D97-AF65-F5344CB8AC3E}">
        <p14:creationId xmlns:p14="http://schemas.microsoft.com/office/powerpoint/2010/main" val="4164318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B6154-67D3-4215-B285-7FFD5295C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AC7FF-1790-4DD3-8998-18A890A48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30D7E1-B341-4F86-AB2E-7733B25713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90" t="20982" r="24772" b="15178"/>
          <a:stretch/>
        </p:blipFill>
        <p:spPr>
          <a:xfrm>
            <a:off x="1274617" y="493954"/>
            <a:ext cx="9185565" cy="587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82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D0ABE-1D0E-4A89-8B5D-8D13BA2DC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B15788-D56E-4220-92C5-B7723DD05D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78" t="28145" r="23636" b="21747"/>
          <a:stretch/>
        </p:blipFill>
        <p:spPr>
          <a:xfrm>
            <a:off x="1154954" y="1136073"/>
            <a:ext cx="9213507" cy="469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601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3CB66-37D7-4A20-A215-EDC4494DE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C8B98-8585-49DA-845A-A45995AB9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ABF649-A654-41D6-8D02-7E605EBB4F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14" t="16631" r="23636" b="4051"/>
          <a:stretch/>
        </p:blipFill>
        <p:spPr>
          <a:xfrm>
            <a:off x="2275633" y="257814"/>
            <a:ext cx="7689272" cy="634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139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32677-28BC-46F0-A514-9BF95E152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759AE-CB86-4667-AECF-3F03505C8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8D6176-2404-4588-8FE4-146369412C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95" t="20042" r="23183" b="21534"/>
          <a:stretch/>
        </p:blipFill>
        <p:spPr>
          <a:xfrm>
            <a:off x="1745672" y="838200"/>
            <a:ext cx="8454559" cy="491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29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8609C-E175-41D7-B8EC-7B74AD38B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Fractions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542A7B6-6776-44B5-A31B-65B4E9BF07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967" y="2521982"/>
            <a:ext cx="3856403" cy="3856403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F14CAD-EFD6-42BC-BC0D-357E939A7A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004" y="2693096"/>
            <a:ext cx="4916046" cy="36200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5751F5C-4042-4ECF-9E4A-5B7B0D0D7843}"/>
              </a:ext>
            </a:extLst>
          </p:cNvPr>
          <p:cNvSpPr txBox="1"/>
          <p:nvPr/>
        </p:nvSpPr>
        <p:spPr>
          <a:xfrm>
            <a:off x="706582" y="2218242"/>
            <a:ext cx="44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8A5869-E505-41CD-BC78-76975567E812}"/>
              </a:ext>
            </a:extLst>
          </p:cNvPr>
          <p:cNvSpPr txBox="1"/>
          <p:nvPr/>
        </p:nvSpPr>
        <p:spPr>
          <a:xfrm>
            <a:off x="706582" y="3429000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2819CDA-B08C-45DE-828B-3C58CE6C1AF3}"/>
              </a:ext>
            </a:extLst>
          </p:cNvPr>
          <p:cNvCxnSpPr/>
          <p:nvPr/>
        </p:nvCxnSpPr>
        <p:spPr>
          <a:xfrm>
            <a:off x="1062770" y="2587574"/>
            <a:ext cx="239557" cy="211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13EBDED-320F-43ED-A690-9282A32E2A6D}"/>
              </a:ext>
            </a:extLst>
          </p:cNvPr>
          <p:cNvCxnSpPr/>
          <p:nvPr/>
        </p:nvCxnSpPr>
        <p:spPr>
          <a:xfrm flipV="1">
            <a:off x="1062770" y="3336228"/>
            <a:ext cx="132749" cy="92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98567E71-3F0E-4F14-9DBC-5D1E86A0EC6F}"/>
              </a:ext>
            </a:extLst>
          </p:cNvPr>
          <p:cNvSpPr/>
          <p:nvPr/>
        </p:nvSpPr>
        <p:spPr>
          <a:xfrm>
            <a:off x="4564815" y="432538"/>
            <a:ext cx="647223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Denominator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numerator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2149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94C6C-3BDF-49C4-B75C-E953DD55C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27626E-1626-4AFC-B336-99C36B2F98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779" y="3112781"/>
            <a:ext cx="3472620" cy="347262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779945-ECF3-4EB8-B09C-37C37C1A7B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95" t="20042" r="23183" b="21534"/>
          <a:stretch/>
        </p:blipFill>
        <p:spPr>
          <a:xfrm>
            <a:off x="193962" y="272599"/>
            <a:ext cx="8493817" cy="494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376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5f95986-c634-4740-8031-907f1a1a131b">AJ6YJPUCTUJJ-769199992-111058</_dlc_DocId>
    <_dlc_DocIdUrl xmlns="15f95986-c634-4740-8031-907f1a1a131b">
      <Url>https://sclonline.sharepoint.com/_layouts/15/DocIdRedir.aspx?ID=AJ6YJPUCTUJJ-769199992-111058</Url>
      <Description>AJ6YJPUCTUJJ-769199992-111058</Description>
    </_dlc_DocIdUrl>
    <notes0 xmlns="47e6df95-9216-49aa-aff6-d6aa6b9d7c22" xsi:nil="true"/>
    <_x0077_r49 xmlns="47e6df95-9216-49aa-aff6-d6aa6b9d7c22" xsi:nil="true"/>
    <keyed_x0020_17_x002e_10_x002e_18 xmlns="47e6df95-9216-49aa-aff6-d6aa6b9d7c22" xsi:nil="true"/>
    <_x0077_dj1 xmlns="47e6df95-9216-49aa-aff6-d6aa6b9d7c22" xsi:nil="true"/>
    <Uploadedby xmlns="47e6df95-9216-49aa-aff6-d6aa6b9d7c2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476C71BE27044DBCF07A49111B2504" ma:contentTypeVersion="54" ma:contentTypeDescription="Create a new document." ma:contentTypeScope="" ma:versionID="2bbc7ed31ad523270aa552926bb37447">
  <xsd:schema xmlns:xsd="http://www.w3.org/2001/XMLSchema" xmlns:xs="http://www.w3.org/2001/XMLSchema" xmlns:p="http://schemas.microsoft.com/office/2006/metadata/properties" xmlns:ns2="15f95986-c634-4740-8031-907f1a1a131b" xmlns:ns3="47e6df95-9216-49aa-aff6-d6aa6b9d7c22" targetNamespace="http://schemas.microsoft.com/office/2006/metadata/properties" ma:root="true" ma:fieldsID="3f5916bada9fb34207e7b63ec89747ff" ns2:_="" ns3:_="">
    <xsd:import namespace="15f95986-c634-4740-8031-907f1a1a131b"/>
    <xsd:import namespace="47e6df95-9216-49aa-aff6-d6aa6b9d7c2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2:_dlc_DocId" minOccurs="0"/>
                <xsd:element ref="ns2:_dlc_DocIdUrl" minOccurs="0"/>
                <xsd:element ref="ns2:_dlc_DocIdPersistId" minOccurs="0"/>
                <xsd:element ref="ns3:notes0" minOccurs="0"/>
                <xsd:element ref="ns3:_x0077_r49" minOccurs="0"/>
                <xsd:element ref="ns3:_x0077_dj1" minOccurs="0"/>
                <xsd:element ref="ns3:keyed_x0020_17_x002e_10_x002e_18" minOccurs="0"/>
                <xsd:element ref="ns3:MediaServiceGenerationTime" minOccurs="0"/>
                <xsd:element ref="ns3:MediaServiceEventHashCode" minOccurs="0"/>
                <xsd:element ref="ns3:Uploadedb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f95986-c634-4740-8031-907f1a1a131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  <xsd:element name="_dlc_DocId" ma:index="1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e6df95-9216-49aa-aff6-d6aa6b9d7c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notes0" ma:index="22" nillable="true" ma:displayName="notes" ma:description="Video too big to upload have on laptop" ma:internalName="notes0">
      <xsd:simpleType>
        <xsd:restriction base="dms:Text">
          <xsd:maxLength value="255"/>
        </xsd:restriction>
      </xsd:simpleType>
    </xsd:element>
    <xsd:element name="_x0077_r49" ma:index="23" nillable="true" ma:displayName="Text" ma:internalName="_x0077_r49">
      <xsd:simpleType>
        <xsd:restriction base="dms:Text"/>
      </xsd:simpleType>
    </xsd:element>
    <xsd:element name="_x0077_dj1" ma:index="24" nillable="true" ma:displayName="Text" ma:internalName="_x0077_dj1">
      <xsd:simpleType>
        <xsd:restriction base="dms:Text"/>
      </xsd:simpleType>
    </xsd:element>
    <xsd:element name="keyed_x0020_17_x002e_10_x002e_18" ma:index="25" nillable="true" ma:displayName="keyed 17.10.18" ma:format="Dropdown" ma:internalName="keyed_x0020_17_x002e_10_x002e_18">
      <xsd:simpleType>
        <xsd:restriction base="dms:Text">
          <xsd:maxLength value="255"/>
        </xsd:restriction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Uploadedby" ma:index="28" nillable="true" ma:displayName="Uploaded by" ma:format="DateTime" ma:internalName="Uploadedby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43F57AB-8D0F-4E85-87B8-FF10800EF2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3F609B-868F-4106-A1FB-6288C20805F0}">
  <ds:schemaRefs>
    <ds:schemaRef ds:uri="http://purl.org/dc/elements/1.1/"/>
    <ds:schemaRef ds:uri="http://schemas.microsoft.com/office/infopath/2007/PartnerControls"/>
    <ds:schemaRef ds:uri="47e6df95-9216-49aa-aff6-d6aa6b9d7c22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15f95986-c634-4740-8031-907f1a1a131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F5DE2FA-D00E-452B-921F-4C383D8D13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f95986-c634-4740-8031-907f1a1a131b"/>
    <ds:schemaRef ds:uri="47e6df95-9216-49aa-aff6-d6aa6b9d7c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19222F5-9614-4F77-9EC6-666F8440F94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1809</TotalTime>
  <Words>64</Words>
  <Application>Microsoft Office PowerPoint</Application>
  <PresentationFormat>Widescreen</PresentationFormat>
  <Paragraphs>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Ion Boardroom</vt:lpstr>
      <vt:lpstr>Entry 1 Entry 2 Entry 3 Functional Skills Maths </vt:lpstr>
      <vt:lpstr>Qualification structure: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Fractions</vt:lpstr>
      <vt:lpstr>PowerPoint Presentation</vt:lpstr>
      <vt:lpstr>PowerPoint Presentation</vt:lpstr>
      <vt:lpstr>PowerPoint Presentation</vt:lpstr>
      <vt:lpstr>PowerPoint Presentation</vt:lpstr>
      <vt:lpstr>WORKING OUT: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L1 Functional Skills Maths</dc:title>
  <dc:creator>samantha Rajaratnam</dc:creator>
  <cp:lastModifiedBy>Sally-Anne Grimley</cp:lastModifiedBy>
  <cp:revision>40</cp:revision>
  <dcterms:created xsi:type="dcterms:W3CDTF">2019-09-20T18:14:24Z</dcterms:created>
  <dcterms:modified xsi:type="dcterms:W3CDTF">2020-02-17T17:42:47Z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0x01010024476C71BE27044DBCF07A49111B2504</vt:lpwstr>
  </property>
  <property fmtid="{D5CDD505-2E9C-101B-9397-08002B2CF9AE}" pid="3" name="_dlc_DocIdItemGuid">
    <vt:lpwstr>202e9797-e5e2-487b-ae49-5d85a545864d</vt:lpwstr>
  </property>
</Properties>
</file>